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7" r:id="rId1"/>
  </p:sldMasterIdLst>
  <p:notesMasterIdLst>
    <p:notesMasterId r:id="rId3"/>
  </p:notesMasterIdLst>
  <p:sldIdLst>
    <p:sldId id="257" r:id="rId2"/>
  </p:sldIdLst>
  <p:sldSz cx="9144000" cy="6858000" type="screen4x3"/>
  <p:notesSz cx="6888163" cy="10018713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66CC"/>
    <a:srgbClr val="BE8080"/>
    <a:srgbClr val="ECECEB"/>
    <a:srgbClr val="F8F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0C61F-8B43-4D29-9F2B-E9E7F6523373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48DD4-14CD-4AEE-91AB-68288AF0CF3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56845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67936-B479-5825-E4AE-1FF20327F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B8502DFB-A6A7-8149-7284-00B3C9D8F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5921AF44-62FD-7F2F-E9F0-834CC2EA43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59DA2A31-C631-14EA-EE18-D5E9FDBC5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8DD4-14CD-4AEE-91AB-68288AF0CF3E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78375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5C7252-03A9-DC87-A9DE-8D07134772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DD931D9-F69F-311F-8F75-9412A06DAD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178DF21-11DD-1B54-0DB6-AA04EFA09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F9B8760-1D55-88BA-113D-3B79F9133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B7969193-44E7-475F-7940-6368E02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9288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2AA6ED-A6A0-E0FE-3D91-A70D3C5A6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9553B186-E38D-D76D-AB7A-E5BB5A8F6C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419A309-334D-0BC7-18BF-653AD7507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0C8EED68-59D1-17E5-7C1D-C7E96C40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9930A21-F7D0-74B1-EFE3-94B5327B6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17471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CB0226D1-D2C7-7409-E4BA-A3F8E370CE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ADF2516C-6346-3193-7621-FA254B5CD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FD828A0-9F41-4E3D-CA49-4C5850AE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54DF647-18C8-1530-3DAD-68179098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1BC2DD1-5199-4513-5B67-454D66A3E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0819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182C00-4E77-9BA8-A99E-E28302E67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B91D750-5A49-15CA-0706-93AC8994E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269A6845-D0EB-29AA-36B1-A5A914FA7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026F053-D1D4-6C1A-3AEF-3E04B901C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20DBA61-AB57-323B-C72C-B3B1215E4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03442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84C28B-9D08-011E-E028-26571EB7D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768044-3A57-3548-3958-F93535BB5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31334F2-0255-8BB1-C25F-3B8C5B9BA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978C080F-8FCE-9C03-B044-1AB06C16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45A8CD8-1A0B-5001-4E91-F87FB7BF0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25828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9FFACA-D4E8-CB99-7BE5-580C0DE57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2BCE04B-08D5-D413-C1E6-8BCA197284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DC4E1FA0-5D1F-6F65-FE10-773BCB771E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0FFA53C5-7351-E87F-7F97-E99F95327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3E4BC4A1-4A74-F561-CC6C-767A62B24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56975233-738C-88C4-C066-0094A24DB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26411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8ED1B-9C56-C92E-37B4-7C368C519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5C285B0-AD68-61CD-5D33-7297749E5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C4119E16-7DBA-B791-564F-0BED06022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084576F-4EFE-9367-FD04-29864AA5F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A67A59A5-F7C8-9F76-CE85-2A1AC748F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0FB274C1-3EB9-6746-F5FE-93709DE06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ABA1ECED-3DC7-B858-4BAB-14E38141A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41CA12AC-0F05-B1E3-512B-35613AD85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37630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A72B16-472E-54DD-35F5-408721F6B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3175821B-0D65-468B-A191-2C8B17221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5064FE7D-4D78-89DC-0749-3C89AC403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9878E27B-78F2-6174-0398-C9585410A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4020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2A42342E-12AB-358E-717B-20E941611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F593C9E2-44A6-85AB-13C4-2C8D22F3B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29CFE5AB-51EA-3046-348A-13021E739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39419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30F360-810F-FD87-07EA-1163F4350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9A763CC-025F-47C6-87A4-8E8178EE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1763B70-15E8-152A-8C7D-95317FA4F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F090916C-2073-A53C-3FDF-C2919478A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FADEA825-87CA-7D4A-66A6-8DE48FD8D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61B5AB0-F264-6B59-3B1E-AF2FA6E9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7226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8E447D-B701-C350-BF11-27D7A010F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A42AFD3C-8530-47B5-3E04-A9F29CF2C4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26E02F9-17A1-98C5-708C-8E761D3F0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9DB8C6E2-F9E2-EA9F-6AEE-063526BF7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159C4C3-37E9-9BA4-195A-4B818D305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DAA8CA7-9185-4DD3-D095-28B0E168E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84852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EB9F68C0-BFE4-2619-04EE-247B8FB5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021D384-4F7E-59F9-3366-F11331C81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BC5660C-9D47-8E37-8691-F21B758AF1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04158-803C-4579-B502-771780137390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EC7E9DE-4592-09E9-1D50-B8162CF7DC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7C3EC75-1A24-8894-B0BC-AAF4289522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EE19F-20BB-4DE9-97EB-7760E901FD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6855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23000"/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9C2F97-9C41-EB9D-39D2-AC45B06B8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>
            <a:extLst>
              <a:ext uri="{FF2B5EF4-FFF2-40B4-BE49-F238E27FC236}">
                <a16:creationId xmlns:a16="http://schemas.microsoft.com/office/drawing/2014/main" id="{36B611B9-D213-590C-A845-92494F333DFD}"/>
              </a:ext>
            </a:extLst>
          </p:cNvPr>
          <p:cNvSpPr/>
          <p:nvPr/>
        </p:nvSpPr>
        <p:spPr>
          <a:xfrm>
            <a:off x="-1" y="3145521"/>
            <a:ext cx="333563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sk-SK" sz="3600" b="1" dirty="0">
                <a:ln/>
                <a:solidFill>
                  <a:schemeClr val="accent6"/>
                </a:solidFill>
                <a:latin typeface="Comic Sans MS" panose="030F0702030302020204" pitchFamily="66" charset="0"/>
              </a:rPr>
              <a:t>PLÁN</a:t>
            </a:r>
          </a:p>
          <a:p>
            <a:pPr algn="ctr"/>
            <a:r>
              <a:rPr lang="sk-SK" sz="3600" b="1" dirty="0">
                <a:ln/>
                <a:solidFill>
                  <a:schemeClr val="accent6"/>
                </a:solidFill>
                <a:latin typeface="Comic Sans MS" panose="030F0702030302020204" pitchFamily="66" charset="0"/>
              </a:rPr>
              <a:t>AKTIVÍT</a:t>
            </a:r>
          </a:p>
          <a:p>
            <a:pPr algn="ctr"/>
            <a:r>
              <a:rPr lang="sk-SK" sz="3600" b="1" dirty="0">
                <a:ln/>
                <a:solidFill>
                  <a:schemeClr val="accent6"/>
                </a:solidFill>
                <a:latin typeface="Comic Sans MS" panose="030F0702030302020204" pitchFamily="66" charset="0"/>
              </a:rPr>
              <a:t>AUGUST</a:t>
            </a: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7B6ABCAF-8733-66D5-5D6C-4017C6222BB7}"/>
              </a:ext>
            </a:extLst>
          </p:cNvPr>
          <p:cNvSpPr txBox="1"/>
          <p:nvPr/>
        </p:nvSpPr>
        <p:spPr>
          <a:xfrm>
            <a:off x="394199" y="703490"/>
            <a:ext cx="24880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b="1" i="1" dirty="0">
                <a:solidFill>
                  <a:schemeClr val="accent2">
                    <a:lumMod val="50000"/>
                  </a:schemeClr>
                </a:solidFill>
                <a:latin typeface="Gabriola" panose="04040605051002020D02" pitchFamily="82" charset="0"/>
              </a:rPr>
              <a:t>August môže byť krátky, ale nikdy nie je prázdny. Prináša vôňu dozrievajúcich polí, tiché večery plné tepla a podujatia, ktoré nás učia spomaliť a užiť si posledné zlaté dni leta.</a:t>
            </a:r>
          </a:p>
        </p:txBody>
      </p:sp>
      <p:pic>
        <p:nvPicPr>
          <p:cNvPr id="32" name="Obrázok 31">
            <a:extLst>
              <a:ext uri="{FF2B5EF4-FFF2-40B4-BE49-F238E27FC236}">
                <a16:creationId xmlns:a16="http://schemas.microsoft.com/office/drawing/2014/main" id="{C22F6B01-2512-338A-822C-AA5A80DC76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8900" y="89154"/>
            <a:ext cx="5615100" cy="667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59275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</TotalTime>
  <Words>39</Words>
  <Application>Microsoft Office PowerPoint</Application>
  <PresentationFormat>Prezentácia na obrazovke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Gabriola</vt:lpstr>
      <vt:lpstr>Motív Office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Daniela Kuchťáková</dc:creator>
  <cp:lastModifiedBy>socialne4</cp:lastModifiedBy>
  <cp:revision>67</cp:revision>
  <cp:lastPrinted>2026-04-27T11:52:00Z</cp:lastPrinted>
  <dcterms:created xsi:type="dcterms:W3CDTF">2023-12-27T05:42:33Z</dcterms:created>
  <dcterms:modified xsi:type="dcterms:W3CDTF">2026-07-31T08:10:50Z</dcterms:modified>
</cp:coreProperties>
</file>